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FE609-8882-458D-93A0-9FE136FC91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976B88B-6451-4D32-83A5-AEDA3FD0C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1: Given a folder of 1400 point clouds, how can we sort them in a way such that order doesn’t matter. Preferably, similar point clouds closer to each other, and dissimilar ones farther away</a:t>
          </a:r>
        </a:p>
      </dgm:t>
    </dgm:pt>
    <dgm:pt modelId="{5B08DC14-4D33-4EBE-B1A2-3CA3FC12882B}" type="parTrans" cxnId="{C83442C2-8FA1-47A0-9F7F-740EA486C8D7}">
      <dgm:prSet/>
      <dgm:spPr/>
      <dgm:t>
        <a:bodyPr/>
        <a:lstStyle/>
        <a:p>
          <a:endParaRPr lang="en-US"/>
        </a:p>
      </dgm:t>
    </dgm:pt>
    <dgm:pt modelId="{7CC3BD0E-B65F-4318-A931-051AFB100197}" type="sibTrans" cxnId="{C83442C2-8FA1-47A0-9F7F-740EA486C8D7}">
      <dgm:prSet/>
      <dgm:spPr/>
      <dgm:t>
        <a:bodyPr/>
        <a:lstStyle/>
        <a:p>
          <a:endParaRPr lang="en-US"/>
        </a:p>
      </dgm:t>
    </dgm:pt>
    <dgm:pt modelId="{214C2A5B-AD10-4190-95E1-BE68FED511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Past ideas have included contrastive learning</a:t>
          </a:r>
        </a:p>
      </dgm:t>
    </dgm:pt>
    <dgm:pt modelId="{8FD86093-D660-428F-8223-8B6873C78B56}" type="parTrans" cxnId="{D72623E5-B577-4D4A-9156-A7D4D3641356}">
      <dgm:prSet/>
      <dgm:spPr/>
      <dgm:t>
        <a:bodyPr/>
        <a:lstStyle/>
        <a:p>
          <a:endParaRPr lang="en-US"/>
        </a:p>
      </dgm:t>
    </dgm:pt>
    <dgm:pt modelId="{D2F2A94F-C061-43B4-9C3C-DD8FF899999D}" type="sibTrans" cxnId="{D72623E5-B577-4D4A-9156-A7D4D3641356}">
      <dgm:prSet/>
      <dgm:spPr/>
      <dgm:t>
        <a:bodyPr/>
        <a:lstStyle/>
        <a:p>
          <a:endParaRPr lang="en-US"/>
        </a:p>
      </dgm:t>
    </dgm:pt>
    <dgm:pt modelId="{B63F9279-997B-4552-8BDE-586634F7A6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2: Given the sorted point clouds, how can we interpolate smoothly between each one of them</a:t>
          </a:r>
        </a:p>
      </dgm:t>
    </dgm:pt>
    <dgm:pt modelId="{E714B0D2-0AEA-43F8-8219-08187234FD14}" type="parTrans" cxnId="{174D574C-45FE-4E10-A3DD-18A5781CB7C8}">
      <dgm:prSet/>
      <dgm:spPr/>
      <dgm:t>
        <a:bodyPr/>
        <a:lstStyle/>
        <a:p>
          <a:endParaRPr lang="en-US"/>
        </a:p>
      </dgm:t>
    </dgm:pt>
    <dgm:pt modelId="{43A19A4E-EC22-432F-9F80-B2E47AE05626}" type="sibTrans" cxnId="{174D574C-45FE-4E10-A3DD-18A5781CB7C8}">
      <dgm:prSet/>
      <dgm:spPr/>
      <dgm:t>
        <a:bodyPr/>
        <a:lstStyle/>
        <a:p>
          <a:endParaRPr lang="en-US"/>
        </a:p>
      </dgm:t>
    </dgm:pt>
    <dgm:pt modelId="{157B8372-CC55-48F3-B791-ADDB3B2D1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without using a linear interpolation function. (learn my own t value implicitly)</a:t>
          </a:r>
        </a:p>
      </dgm:t>
    </dgm:pt>
    <dgm:pt modelId="{600BAA1D-F9B5-4341-8815-B60E9E03D42C}" type="parTrans" cxnId="{B5248673-2458-4D15-8199-C1B0B33BE9B8}">
      <dgm:prSet/>
      <dgm:spPr/>
      <dgm:t>
        <a:bodyPr/>
        <a:lstStyle/>
        <a:p>
          <a:endParaRPr lang="en-US"/>
        </a:p>
      </dgm:t>
    </dgm:pt>
    <dgm:pt modelId="{2198A4AD-1998-4FF2-AF50-38E159BBFD5A}" type="sibTrans" cxnId="{B5248673-2458-4D15-8199-C1B0B33BE9B8}">
      <dgm:prSet/>
      <dgm:spPr/>
      <dgm:t>
        <a:bodyPr/>
        <a:lstStyle/>
        <a:p>
          <a:endParaRPr lang="en-US"/>
        </a:p>
      </dgm:t>
    </dgm:pt>
    <dgm:pt modelId="{FB737645-B19F-4F2C-B084-74FBE74BAF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Lipschitz regularization</a:t>
          </a:r>
        </a:p>
      </dgm:t>
    </dgm:pt>
    <dgm:pt modelId="{06D5AD3C-109C-4F09-A0A4-FD47C6C0EE12}" type="parTrans" cxnId="{059A4A28-821A-46EC-BDCC-C0F845674677}">
      <dgm:prSet/>
      <dgm:spPr/>
      <dgm:t>
        <a:bodyPr/>
        <a:lstStyle/>
        <a:p>
          <a:endParaRPr lang="en-US"/>
        </a:p>
      </dgm:t>
    </dgm:pt>
    <dgm:pt modelId="{D1B17A47-D2C4-4F5B-939F-B7018FDBA621}" type="sibTrans" cxnId="{059A4A28-821A-46EC-BDCC-C0F845674677}">
      <dgm:prSet/>
      <dgm:spPr/>
      <dgm:t>
        <a:bodyPr/>
        <a:lstStyle/>
        <a:p>
          <a:endParaRPr lang="en-US"/>
        </a:p>
      </dgm:t>
    </dgm:pt>
    <dgm:pt modelId="{809AA059-1EFF-468D-B240-1020C68540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3: Given a new point cloud, how can we feed it to our model such that a scalar t_value is returned. This will be the most similar interpolation to the new point cloud</a:t>
          </a:r>
        </a:p>
      </dgm:t>
    </dgm:pt>
    <dgm:pt modelId="{BA49085B-4EEB-44C7-9DA6-2EAA3E917F7C}" type="parTrans" cxnId="{2DA6B041-8D38-4C82-B4B9-B6A009DF9E99}">
      <dgm:prSet/>
      <dgm:spPr/>
      <dgm:t>
        <a:bodyPr/>
        <a:lstStyle/>
        <a:p>
          <a:endParaRPr lang="en-US"/>
        </a:p>
      </dgm:t>
    </dgm:pt>
    <dgm:pt modelId="{4920AA80-DA24-4488-A91F-CBD098678B89}" type="sibTrans" cxnId="{2DA6B041-8D38-4C82-B4B9-B6A009DF9E99}">
      <dgm:prSet/>
      <dgm:spPr/>
      <dgm:t>
        <a:bodyPr/>
        <a:lstStyle/>
        <a:p>
          <a:endParaRPr lang="en-US"/>
        </a:p>
      </dgm:t>
    </dgm:pt>
    <dgm:pt modelId="{6726A641-234E-4544-96BA-05DD4FE16BB2}" type="pres">
      <dgm:prSet presAssocID="{9F8FE609-8882-458D-93A0-9FE136FC91B8}" presName="root" presStyleCnt="0">
        <dgm:presLayoutVars>
          <dgm:dir/>
          <dgm:resizeHandles val="exact"/>
        </dgm:presLayoutVars>
      </dgm:prSet>
      <dgm:spPr/>
    </dgm:pt>
    <dgm:pt modelId="{BC142940-65D8-4D14-9A80-F019A60BBDB1}" type="pres">
      <dgm:prSet presAssocID="{A976B88B-6451-4D32-83A5-AEDA3FD0C5F9}" presName="compNode" presStyleCnt="0"/>
      <dgm:spPr/>
    </dgm:pt>
    <dgm:pt modelId="{CC308FE2-DCD8-4BFB-A9AC-7B2E9A164018}" type="pres">
      <dgm:prSet presAssocID="{A976B88B-6451-4D32-83A5-AEDA3FD0C5F9}" presName="bgRect" presStyleLbl="bgShp" presStyleIdx="0" presStyleCnt="3"/>
      <dgm:spPr/>
    </dgm:pt>
    <dgm:pt modelId="{C2CFD493-C1C2-4A86-833C-4C91859C39C1}" type="pres">
      <dgm:prSet presAssocID="{A976B88B-6451-4D32-83A5-AEDA3FD0C5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071FAA9-6690-49D0-938F-795E933F0B78}" type="pres">
      <dgm:prSet presAssocID="{A976B88B-6451-4D32-83A5-AEDA3FD0C5F9}" presName="spaceRect" presStyleCnt="0"/>
      <dgm:spPr/>
    </dgm:pt>
    <dgm:pt modelId="{881EE45D-6F2B-477D-A736-0C310F4ABA61}" type="pres">
      <dgm:prSet presAssocID="{A976B88B-6451-4D32-83A5-AEDA3FD0C5F9}" presName="parTx" presStyleLbl="revTx" presStyleIdx="0" presStyleCnt="5">
        <dgm:presLayoutVars>
          <dgm:chMax val="0"/>
          <dgm:chPref val="0"/>
        </dgm:presLayoutVars>
      </dgm:prSet>
      <dgm:spPr/>
    </dgm:pt>
    <dgm:pt modelId="{36D51AF4-8389-476E-91E2-6538163ECD57}" type="pres">
      <dgm:prSet presAssocID="{A976B88B-6451-4D32-83A5-AEDA3FD0C5F9}" presName="desTx" presStyleLbl="revTx" presStyleIdx="1" presStyleCnt="5">
        <dgm:presLayoutVars/>
      </dgm:prSet>
      <dgm:spPr/>
    </dgm:pt>
    <dgm:pt modelId="{F5C90A44-CBAE-474D-99FB-FDBB75B1DCD3}" type="pres">
      <dgm:prSet presAssocID="{7CC3BD0E-B65F-4318-A931-051AFB100197}" presName="sibTrans" presStyleCnt="0"/>
      <dgm:spPr/>
    </dgm:pt>
    <dgm:pt modelId="{DEF57847-BAC1-4973-9149-5ACBC992227D}" type="pres">
      <dgm:prSet presAssocID="{B63F9279-997B-4552-8BDE-586634F7A6CF}" presName="compNode" presStyleCnt="0"/>
      <dgm:spPr/>
    </dgm:pt>
    <dgm:pt modelId="{D8CC8C0F-6EA7-4D16-A576-E06C6423DD80}" type="pres">
      <dgm:prSet presAssocID="{B63F9279-997B-4552-8BDE-586634F7A6CF}" presName="bgRect" presStyleLbl="bgShp" presStyleIdx="1" presStyleCnt="3"/>
      <dgm:spPr/>
    </dgm:pt>
    <dgm:pt modelId="{2728668A-F8E4-43C7-A93E-E761DBC69DDE}" type="pres">
      <dgm:prSet presAssocID="{B63F9279-997B-4552-8BDE-586634F7A6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01821ED-5DB3-460A-9966-E49914B654BE}" type="pres">
      <dgm:prSet presAssocID="{B63F9279-997B-4552-8BDE-586634F7A6CF}" presName="spaceRect" presStyleCnt="0"/>
      <dgm:spPr/>
    </dgm:pt>
    <dgm:pt modelId="{D1DB8AC1-4787-492A-BEBA-1FC107961E52}" type="pres">
      <dgm:prSet presAssocID="{B63F9279-997B-4552-8BDE-586634F7A6CF}" presName="parTx" presStyleLbl="revTx" presStyleIdx="2" presStyleCnt="5">
        <dgm:presLayoutVars>
          <dgm:chMax val="0"/>
          <dgm:chPref val="0"/>
        </dgm:presLayoutVars>
      </dgm:prSet>
      <dgm:spPr/>
    </dgm:pt>
    <dgm:pt modelId="{E4F316F4-DDF3-4D0C-8569-EF508BF77248}" type="pres">
      <dgm:prSet presAssocID="{B63F9279-997B-4552-8BDE-586634F7A6CF}" presName="desTx" presStyleLbl="revTx" presStyleIdx="3" presStyleCnt="5">
        <dgm:presLayoutVars/>
      </dgm:prSet>
      <dgm:spPr/>
    </dgm:pt>
    <dgm:pt modelId="{E5520863-2A37-4E10-841C-14B5CEB1F70C}" type="pres">
      <dgm:prSet presAssocID="{43A19A4E-EC22-432F-9F80-B2E47AE05626}" presName="sibTrans" presStyleCnt="0"/>
      <dgm:spPr/>
    </dgm:pt>
    <dgm:pt modelId="{0A7D1992-B8F5-4350-94B4-E2BDB022EDCD}" type="pres">
      <dgm:prSet presAssocID="{809AA059-1EFF-468D-B240-1020C68540D6}" presName="compNode" presStyleCnt="0"/>
      <dgm:spPr/>
    </dgm:pt>
    <dgm:pt modelId="{62E631C3-1F5B-414C-92A7-784703BE54FB}" type="pres">
      <dgm:prSet presAssocID="{809AA059-1EFF-468D-B240-1020C68540D6}" presName="bgRect" presStyleLbl="bgShp" presStyleIdx="2" presStyleCnt="3"/>
      <dgm:spPr/>
    </dgm:pt>
    <dgm:pt modelId="{A592022E-9908-4AD8-ABC8-DC4F4AA3DE68}" type="pres">
      <dgm:prSet presAssocID="{809AA059-1EFF-468D-B240-1020C68540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52B83A3-BF59-41B9-9FA3-B26ACC0F0E50}" type="pres">
      <dgm:prSet presAssocID="{809AA059-1EFF-468D-B240-1020C68540D6}" presName="spaceRect" presStyleCnt="0"/>
      <dgm:spPr/>
    </dgm:pt>
    <dgm:pt modelId="{8F5E5148-7885-4419-AD81-C4B0CCA79F19}" type="pres">
      <dgm:prSet presAssocID="{809AA059-1EFF-468D-B240-1020C68540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59A4A28-821A-46EC-BDCC-C0F845674677}" srcId="{B63F9279-997B-4552-8BDE-586634F7A6CF}" destId="{FB737645-B19F-4F2C-B084-74FBE74BAFC5}" srcOrd="1" destOrd="0" parTransId="{06D5AD3C-109C-4F09-A0A4-FD47C6C0EE12}" sibTransId="{D1B17A47-D2C4-4F5B-939F-B7018FDBA621}"/>
    <dgm:cxn modelId="{2DA6B041-8D38-4C82-B4B9-B6A009DF9E99}" srcId="{9F8FE609-8882-458D-93A0-9FE136FC91B8}" destId="{809AA059-1EFF-468D-B240-1020C68540D6}" srcOrd="2" destOrd="0" parTransId="{BA49085B-4EEB-44C7-9DA6-2EAA3E917F7C}" sibTransId="{4920AA80-DA24-4488-A91F-CBD098678B89}"/>
    <dgm:cxn modelId="{174D574C-45FE-4E10-A3DD-18A5781CB7C8}" srcId="{9F8FE609-8882-458D-93A0-9FE136FC91B8}" destId="{B63F9279-997B-4552-8BDE-586634F7A6CF}" srcOrd="1" destOrd="0" parTransId="{E714B0D2-0AEA-43F8-8219-08187234FD14}" sibTransId="{43A19A4E-EC22-432F-9F80-B2E47AE05626}"/>
    <dgm:cxn modelId="{AD0AFB58-D2C0-BC4A-AC7F-92DC7EB1FB46}" type="presOf" srcId="{FB737645-B19F-4F2C-B084-74FBE74BAFC5}" destId="{E4F316F4-DDF3-4D0C-8569-EF508BF77248}" srcOrd="0" destOrd="1" presId="urn:microsoft.com/office/officeart/2018/2/layout/IconVerticalSolidList"/>
    <dgm:cxn modelId="{B5248673-2458-4D15-8199-C1B0B33BE9B8}" srcId="{B63F9279-997B-4552-8BDE-586634F7A6CF}" destId="{157B8372-CC55-48F3-B791-ADDB3B2D15C9}" srcOrd="0" destOrd="0" parTransId="{600BAA1D-F9B5-4341-8815-B60E9E03D42C}" sibTransId="{2198A4AD-1998-4FF2-AF50-38E159BBFD5A}"/>
    <dgm:cxn modelId="{B9A86080-9F0D-1F43-9DCF-83D28677A132}" type="presOf" srcId="{157B8372-CC55-48F3-B791-ADDB3B2D15C9}" destId="{E4F316F4-DDF3-4D0C-8569-EF508BF77248}" srcOrd="0" destOrd="0" presId="urn:microsoft.com/office/officeart/2018/2/layout/IconVerticalSolidList"/>
    <dgm:cxn modelId="{73FEDE83-D44F-D04B-B12F-F0E00B8EADA1}" type="presOf" srcId="{9F8FE609-8882-458D-93A0-9FE136FC91B8}" destId="{6726A641-234E-4544-96BA-05DD4FE16BB2}" srcOrd="0" destOrd="0" presId="urn:microsoft.com/office/officeart/2018/2/layout/IconVerticalSolidList"/>
    <dgm:cxn modelId="{24B68993-8020-5548-9E50-B26FAC5EC347}" type="presOf" srcId="{B63F9279-997B-4552-8BDE-586634F7A6CF}" destId="{D1DB8AC1-4787-492A-BEBA-1FC107961E52}" srcOrd="0" destOrd="0" presId="urn:microsoft.com/office/officeart/2018/2/layout/IconVerticalSolidList"/>
    <dgm:cxn modelId="{A31E67A3-A6A3-024A-BF65-F7029B1F5794}" type="presOf" srcId="{A976B88B-6451-4D32-83A5-AEDA3FD0C5F9}" destId="{881EE45D-6F2B-477D-A736-0C310F4ABA61}" srcOrd="0" destOrd="0" presId="urn:microsoft.com/office/officeart/2018/2/layout/IconVerticalSolidList"/>
    <dgm:cxn modelId="{B9078BAC-00C5-E845-B955-427CC89D3986}" type="presOf" srcId="{809AA059-1EFF-468D-B240-1020C68540D6}" destId="{8F5E5148-7885-4419-AD81-C4B0CCA79F19}" srcOrd="0" destOrd="0" presId="urn:microsoft.com/office/officeart/2018/2/layout/IconVerticalSolidList"/>
    <dgm:cxn modelId="{C83442C2-8FA1-47A0-9F7F-740EA486C8D7}" srcId="{9F8FE609-8882-458D-93A0-9FE136FC91B8}" destId="{A976B88B-6451-4D32-83A5-AEDA3FD0C5F9}" srcOrd="0" destOrd="0" parTransId="{5B08DC14-4D33-4EBE-B1A2-3CA3FC12882B}" sibTransId="{7CC3BD0E-B65F-4318-A931-051AFB100197}"/>
    <dgm:cxn modelId="{5DBBEED8-AB2B-7D42-82A1-BDE524B396A6}" type="presOf" srcId="{214C2A5B-AD10-4190-95E1-BE68FED511D1}" destId="{36D51AF4-8389-476E-91E2-6538163ECD57}" srcOrd="0" destOrd="0" presId="urn:microsoft.com/office/officeart/2018/2/layout/IconVerticalSolidList"/>
    <dgm:cxn modelId="{D72623E5-B577-4D4A-9156-A7D4D3641356}" srcId="{A976B88B-6451-4D32-83A5-AEDA3FD0C5F9}" destId="{214C2A5B-AD10-4190-95E1-BE68FED511D1}" srcOrd="0" destOrd="0" parTransId="{8FD86093-D660-428F-8223-8B6873C78B56}" sibTransId="{D2F2A94F-C061-43B4-9C3C-DD8FF899999D}"/>
    <dgm:cxn modelId="{864992E1-F0A5-D243-9779-65F3381D0E74}" type="presParOf" srcId="{6726A641-234E-4544-96BA-05DD4FE16BB2}" destId="{BC142940-65D8-4D14-9A80-F019A60BBDB1}" srcOrd="0" destOrd="0" presId="urn:microsoft.com/office/officeart/2018/2/layout/IconVerticalSolidList"/>
    <dgm:cxn modelId="{B41EA46C-EBED-EC44-AD1E-9349236400F0}" type="presParOf" srcId="{BC142940-65D8-4D14-9A80-F019A60BBDB1}" destId="{CC308FE2-DCD8-4BFB-A9AC-7B2E9A164018}" srcOrd="0" destOrd="0" presId="urn:microsoft.com/office/officeart/2018/2/layout/IconVerticalSolidList"/>
    <dgm:cxn modelId="{333D2508-8E31-C14D-8961-C3E8FE5F25D4}" type="presParOf" srcId="{BC142940-65D8-4D14-9A80-F019A60BBDB1}" destId="{C2CFD493-C1C2-4A86-833C-4C91859C39C1}" srcOrd="1" destOrd="0" presId="urn:microsoft.com/office/officeart/2018/2/layout/IconVerticalSolidList"/>
    <dgm:cxn modelId="{29BEDFA0-E1E4-824E-8F9B-A25F3463304C}" type="presParOf" srcId="{BC142940-65D8-4D14-9A80-F019A60BBDB1}" destId="{1071FAA9-6690-49D0-938F-795E933F0B78}" srcOrd="2" destOrd="0" presId="urn:microsoft.com/office/officeart/2018/2/layout/IconVerticalSolidList"/>
    <dgm:cxn modelId="{02FC13C8-A43E-6546-ADFF-CE81075D5BF1}" type="presParOf" srcId="{BC142940-65D8-4D14-9A80-F019A60BBDB1}" destId="{881EE45D-6F2B-477D-A736-0C310F4ABA61}" srcOrd="3" destOrd="0" presId="urn:microsoft.com/office/officeart/2018/2/layout/IconVerticalSolidList"/>
    <dgm:cxn modelId="{08F97B86-85EA-A74C-9467-BA95B42D2139}" type="presParOf" srcId="{BC142940-65D8-4D14-9A80-F019A60BBDB1}" destId="{36D51AF4-8389-476E-91E2-6538163ECD57}" srcOrd="4" destOrd="0" presId="urn:microsoft.com/office/officeart/2018/2/layout/IconVerticalSolidList"/>
    <dgm:cxn modelId="{1384C04F-83BE-874A-A9D7-C9AD87CA64B4}" type="presParOf" srcId="{6726A641-234E-4544-96BA-05DD4FE16BB2}" destId="{F5C90A44-CBAE-474D-99FB-FDBB75B1DCD3}" srcOrd="1" destOrd="0" presId="urn:microsoft.com/office/officeart/2018/2/layout/IconVerticalSolidList"/>
    <dgm:cxn modelId="{CED75A83-3B51-7148-913A-D744897703C7}" type="presParOf" srcId="{6726A641-234E-4544-96BA-05DD4FE16BB2}" destId="{DEF57847-BAC1-4973-9149-5ACBC992227D}" srcOrd="2" destOrd="0" presId="urn:microsoft.com/office/officeart/2018/2/layout/IconVerticalSolidList"/>
    <dgm:cxn modelId="{41B65DF3-C101-7F4E-9054-43AF446546FA}" type="presParOf" srcId="{DEF57847-BAC1-4973-9149-5ACBC992227D}" destId="{D8CC8C0F-6EA7-4D16-A576-E06C6423DD80}" srcOrd="0" destOrd="0" presId="urn:microsoft.com/office/officeart/2018/2/layout/IconVerticalSolidList"/>
    <dgm:cxn modelId="{0B89786A-C26B-924D-878C-03834BD726A3}" type="presParOf" srcId="{DEF57847-BAC1-4973-9149-5ACBC992227D}" destId="{2728668A-F8E4-43C7-A93E-E761DBC69DDE}" srcOrd="1" destOrd="0" presId="urn:microsoft.com/office/officeart/2018/2/layout/IconVerticalSolidList"/>
    <dgm:cxn modelId="{11DECD83-2865-FB4E-998F-89C641C1BD8F}" type="presParOf" srcId="{DEF57847-BAC1-4973-9149-5ACBC992227D}" destId="{901821ED-5DB3-460A-9966-E49914B654BE}" srcOrd="2" destOrd="0" presId="urn:microsoft.com/office/officeart/2018/2/layout/IconVerticalSolidList"/>
    <dgm:cxn modelId="{55141979-521C-A047-8B21-78726E9F419A}" type="presParOf" srcId="{DEF57847-BAC1-4973-9149-5ACBC992227D}" destId="{D1DB8AC1-4787-492A-BEBA-1FC107961E52}" srcOrd="3" destOrd="0" presId="urn:microsoft.com/office/officeart/2018/2/layout/IconVerticalSolidList"/>
    <dgm:cxn modelId="{18C92522-585C-5148-AA5C-60168133F339}" type="presParOf" srcId="{DEF57847-BAC1-4973-9149-5ACBC992227D}" destId="{E4F316F4-DDF3-4D0C-8569-EF508BF77248}" srcOrd="4" destOrd="0" presId="urn:microsoft.com/office/officeart/2018/2/layout/IconVerticalSolidList"/>
    <dgm:cxn modelId="{F3FAA54E-904F-C243-B003-C72FD5B2A354}" type="presParOf" srcId="{6726A641-234E-4544-96BA-05DD4FE16BB2}" destId="{E5520863-2A37-4E10-841C-14B5CEB1F70C}" srcOrd="3" destOrd="0" presId="urn:microsoft.com/office/officeart/2018/2/layout/IconVerticalSolidList"/>
    <dgm:cxn modelId="{AC91A41B-4CD1-364D-A061-44BBEEF936CB}" type="presParOf" srcId="{6726A641-234E-4544-96BA-05DD4FE16BB2}" destId="{0A7D1992-B8F5-4350-94B4-E2BDB022EDCD}" srcOrd="4" destOrd="0" presId="urn:microsoft.com/office/officeart/2018/2/layout/IconVerticalSolidList"/>
    <dgm:cxn modelId="{AABE51F2-AA12-484D-8816-D027C12D56D5}" type="presParOf" srcId="{0A7D1992-B8F5-4350-94B4-E2BDB022EDCD}" destId="{62E631C3-1F5B-414C-92A7-784703BE54FB}" srcOrd="0" destOrd="0" presId="urn:microsoft.com/office/officeart/2018/2/layout/IconVerticalSolidList"/>
    <dgm:cxn modelId="{E8A6F783-59DD-1D48-B6EC-24D02E5B62BD}" type="presParOf" srcId="{0A7D1992-B8F5-4350-94B4-E2BDB022EDCD}" destId="{A592022E-9908-4AD8-ABC8-DC4F4AA3DE68}" srcOrd="1" destOrd="0" presId="urn:microsoft.com/office/officeart/2018/2/layout/IconVerticalSolidList"/>
    <dgm:cxn modelId="{DEEAB007-9E55-BE42-9254-C940B1F710EF}" type="presParOf" srcId="{0A7D1992-B8F5-4350-94B4-E2BDB022EDCD}" destId="{752B83A3-BF59-41B9-9FA3-B26ACC0F0E50}" srcOrd="2" destOrd="0" presId="urn:microsoft.com/office/officeart/2018/2/layout/IconVerticalSolidList"/>
    <dgm:cxn modelId="{E87E6AA2-719D-214B-A4BE-88BC68EF3312}" type="presParOf" srcId="{0A7D1992-B8F5-4350-94B4-E2BDB022EDCD}" destId="{8F5E5148-7885-4419-AD81-C4B0CCA79F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08FE2-DCD8-4BFB-A9AC-7B2E9A164018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FD493-C1C2-4A86-833C-4C91859C39C1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E45D-6F2B-477D-A736-0C310F4ABA61}">
      <dsp:nvSpPr>
        <dsp:cNvPr id="0" name=""/>
        <dsp:cNvSpPr/>
      </dsp:nvSpPr>
      <dsp:spPr>
        <a:xfrm>
          <a:off x="1437631" y="531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1: Given a folder of 1400 point clouds, how can we sort them in a way such that order doesn’t matter. Preferably, similar point clouds closer to each other, and dissimilar ones farther away</a:t>
          </a:r>
        </a:p>
      </dsp:txBody>
      <dsp:txXfrm>
        <a:off x="1437631" y="531"/>
        <a:ext cx="4732020" cy="1244702"/>
      </dsp:txXfrm>
    </dsp:sp>
    <dsp:sp modelId="{36D51AF4-8389-476E-91E2-6538163ECD57}">
      <dsp:nvSpPr>
        <dsp:cNvPr id="0" name=""/>
        <dsp:cNvSpPr/>
      </dsp:nvSpPr>
      <dsp:spPr>
        <a:xfrm>
          <a:off x="6169651" y="53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Past ideas have included contrastive learning</a:t>
          </a:r>
        </a:p>
      </dsp:txBody>
      <dsp:txXfrm>
        <a:off x="6169651" y="531"/>
        <a:ext cx="4345948" cy="1244702"/>
      </dsp:txXfrm>
    </dsp:sp>
    <dsp:sp modelId="{D8CC8C0F-6EA7-4D16-A576-E06C6423DD80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8668A-F8E4-43C7-A93E-E761DBC69DDE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B8AC1-4787-492A-BEBA-1FC107961E52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2: Given the sorted point clouds, how can we interpolate smoothly between each one of them</a:t>
          </a:r>
        </a:p>
      </dsp:txBody>
      <dsp:txXfrm>
        <a:off x="1437631" y="1556410"/>
        <a:ext cx="4732020" cy="1244702"/>
      </dsp:txXfrm>
    </dsp:sp>
    <dsp:sp modelId="{E4F316F4-DDF3-4D0C-8569-EF508BF77248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without using a linear interpolation function. (learn my own t value implicitly)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Lipschitz regularization</a:t>
          </a:r>
        </a:p>
      </dsp:txBody>
      <dsp:txXfrm>
        <a:off x="6169651" y="1556410"/>
        <a:ext cx="4345948" cy="1244702"/>
      </dsp:txXfrm>
    </dsp:sp>
    <dsp:sp modelId="{62E631C3-1F5B-414C-92A7-784703BE54FB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2022E-9908-4AD8-ABC8-DC4F4AA3DE68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E5148-7885-4419-AD81-C4B0CCA79F19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3: Given a new point cloud, how can we feed it to our model such that a scalar t_value is returned. This will be the most similar interpolation to the new point cloud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B45C-861D-E18C-1A9D-4C5D285D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37A42-BEB6-3372-3DE4-8B1BF9336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E51A-77E0-D362-C34C-CC37735A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C54E8-1873-2CE4-47A5-4BE4A38E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FFAB-D0DD-A724-8F2D-208DF273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6CC4-69F1-3DFE-D8EA-E8EC75A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5FC3C-E272-B88F-F602-3563A34F2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DEBF-52DB-1DD1-5823-193B674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EC178-4059-6136-D300-BE500CF9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BCD6-7AAF-D14B-CE30-00557228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E90C7-F45A-DF60-4F92-ED171B987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3FD85-840D-1699-4C4B-37E81EC46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D524B-C5B4-FD92-4F66-047878E0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71EB-AEEE-5A95-CB31-1F4769CB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737F-B000-F93E-B3E7-A6F94798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3DA-4258-74B3-CEB5-6084C7C0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13BE-C52B-8077-4D9F-8E510BBC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EBFB9-5A9F-4ADE-AA29-08A5A86C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49667-0A3F-47AD-ABAB-D12BDF8F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FED1-3C90-568E-1137-07F5D099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6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7934-C688-2022-7DDB-AB01B73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0E3D-6B64-C58B-3753-0D3C1015B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8CC3-FEF9-630A-C298-B50FF69B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99A6-BC46-187A-3B80-542B0A5D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DE770-5618-765E-4DA7-1BB64C8A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5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02EE-FCC4-D7DB-1C22-815276C3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1737-2648-A93A-9331-55879A28F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9E8C0-79AD-7D85-357E-7DA797273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8BFEB-96F8-3BB2-6733-22EDC573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614B-959C-862E-C954-C277612D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86F7A-6F4F-2418-87AB-D21E8E36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F67-B19A-5552-D823-3C9172F0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DD9A1-E638-729E-A794-587D90A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0DF8C-3C64-5F0C-AEE8-AF34F099A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D419F-36AA-2F55-0433-3881EF773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40A4F-8041-298A-8936-088267702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8426E-980A-491C-2E6F-0B7C7236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65BDF-0276-CFC1-7303-1F01C76F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468FA-FF8A-ADAC-E458-C9F88CDF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7B5C-5207-5390-61BA-DFBE61AA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0AB42-DE77-A553-EBED-2A96D968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ABE8-A521-2603-ABEE-BED35DC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684D-9F4E-9CBE-9A15-A7D672C9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6DC30-F3C6-167C-366A-16FBC548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3245D-9131-F1CF-5922-83534A19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5F56-D231-8FA7-462F-E7688ED9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906B-8D03-9080-BECA-5FFA0A2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6ABD-B220-B17B-F563-392AFD836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451B2-678D-D341-4695-85CE6076C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932A2-40F7-4A91-45C2-B0FA089F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BCAD-E46A-6D1B-B4CF-106563D0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A349-C40D-E95F-071C-B9D62096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F27B-8D16-1673-A35C-6ECC9190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AA6D9-51BC-E65B-2DDE-4B55908CC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99DC-3667-47E7-2B8B-A0857F7A8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402B-DA27-DBD3-266B-D331AF94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AD528-75BA-EB63-F603-60C5E527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E4A52-1537-9C48-F3EA-5804EA67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1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70113-9EDC-B63D-2374-DD60330A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BCB0-6D20-5C8E-D08C-78B38509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9B989-EF14-7DCF-8A56-EFC4378F2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E8735-8732-3B46-BF47-BCA4B8732BE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800FC-9ACD-D8D5-D4BE-36D4B1F5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7336-B89A-89A2-EC61-019FC8FCA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4506-7D60-DD4F-BBC3-933A5E82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6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By Elvis Kimara</a:t>
            </a:r>
          </a:p>
        </p:txBody>
      </p:sp>
    </p:spTree>
    <p:extLst>
      <p:ext uri="{BB962C8B-B14F-4D97-AF65-F5344CB8AC3E}">
        <p14:creationId xmlns:p14="http://schemas.microsoft.com/office/powerpoint/2010/main" val="354755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79D20-08EC-C945-7647-9C2AD794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2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DBE53-4F64-4DE4-4940-8CB5E37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39606F10-1098-FC61-0885-31734796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5" b="10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4A0F7-BDD7-C756-C166-EC704BD5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Given a plant point cloud, how can we do G-verse, and have an accurate scalar value t, that represents an accurate lower dimension representation of that point cloud or rather, a desired trait like height, size…etc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13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1161" y="4200522"/>
            <a:ext cx="5449982" cy="682079"/>
          </a:xfrm>
        </p:spPr>
        <p:txBody>
          <a:bodyPr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950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594EB-6E26-FFEC-856E-63817340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What we need to do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ADA9E427-A2FC-0132-5A60-617D8DC48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48454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88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C4C5B-E649-AEE2-DC57-62A2155C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5BC6C-4531-595F-589C-ECC8584D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F756-4B2E-C210-AEA6-AF7636E6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76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E99CF-4401-A489-9751-28B43147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36" y="643467"/>
            <a:ext cx="657352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7929A-7BD0-4BB5-4DDB-C4236E2DA39F}"/>
              </a:ext>
            </a:extLst>
          </p:cNvPr>
          <p:cNvSpPr txBox="1"/>
          <p:nvPr/>
        </p:nvSpPr>
        <p:spPr>
          <a:xfrm>
            <a:off x="2133600" y="288485"/>
            <a:ext cx="100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53794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C8029-84A5-B1C6-5284-24FA1841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46" y="643468"/>
            <a:ext cx="4220081" cy="557106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C1A5F6-2420-1579-827A-91ACD9A2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1DF3C-E115-97C9-4641-CC103BEE9FE2}"/>
              </a:ext>
            </a:extLst>
          </p:cNvPr>
          <p:cNvSpPr txBox="1"/>
          <p:nvPr/>
        </p:nvSpPr>
        <p:spPr>
          <a:xfrm>
            <a:off x="1214325" y="274135"/>
            <a:ext cx="10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Two</a:t>
            </a:r>
          </a:p>
        </p:txBody>
      </p:sp>
    </p:spTree>
    <p:extLst>
      <p:ext uri="{BB962C8B-B14F-4D97-AF65-F5344CB8AC3E}">
        <p14:creationId xmlns:p14="http://schemas.microsoft.com/office/powerpoint/2010/main" val="93196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CA5E2-3445-2C3C-A941-2998C551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7" y="643467"/>
            <a:ext cx="1017546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09F31-E17D-88B5-A783-6F58D78B1F41}"/>
              </a:ext>
            </a:extLst>
          </p:cNvPr>
          <p:cNvSpPr txBox="1"/>
          <p:nvPr/>
        </p:nvSpPr>
        <p:spPr>
          <a:xfrm>
            <a:off x="1132114" y="288485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Three</a:t>
            </a:r>
          </a:p>
        </p:txBody>
      </p:sp>
    </p:spTree>
    <p:extLst>
      <p:ext uri="{BB962C8B-B14F-4D97-AF65-F5344CB8AC3E}">
        <p14:creationId xmlns:p14="http://schemas.microsoft.com/office/powerpoint/2010/main" val="189696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184</Words>
  <Application>Microsoft Macintosh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Problem Definition</vt:lpstr>
      <vt:lpstr>Given a plant point cloud, how can we do G-verse, and have an accurate scalar value t, that represents an accurate lower dimension representation of that point cloud or rather, a desired trait like height, size…etc</vt:lpstr>
      <vt:lpstr>Proposal</vt:lpstr>
      <vt:lpstr>What we need to do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Definition</dc:title>
  <dc:creator>elvis kimara</dc:creator>
  <cp:lastModifiedBy>elvis kimara</cp:lastModifiedBy>
  <cp:revision>2</cp:revision>
  <dcterms:created xsi:type="dcterms:W3CDTF">2024-01-23T06:30:21Z</dcterms:created>
  <dcterms:modified xsi:type="dcterms:W3CDTF">2024-01-23T17:04:27Z</dcterms:modified>
</cp:coreProperties>
</file>